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9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3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7A74E8-4CBC-4D5B-BDF5-062F203EC89F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43CB58D-6C53-4C0B-BE0C-428EE684F4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345" y="-992169"/>
            <a:ext cx="5991312" cy="84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1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1389" y="-947215"/>
            <a:ext cx="6120680" cy="8680419"/>
          </a:xfrm>
        </p:spPr>
      </p:pic>
    </p:spTree>
    <p:extLst>
      <p:ext uri="{BB962C8B-B14F-4D97-AF65-F5344CB8AC3E}">
        <p14:creationId xmlns:p14="http://schemas.microsoft.com/office/powerpoint/2010/main" val="114625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9707" y="-947429"/>
            <a:ext cx="6276981" cy="86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0971" y="-1014233"/>
            <a:ext cx="6176109" cy="87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5839" y="-881299"/>
            <a:ext cx="6247567" cy="85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4016"/>
            <a:ext cx="547260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42" y="116632"/>
            <a:ext cx="505858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88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4</cp:revision>
  <dcterms:created xsi:type="dcterms:W3CDTF">2021-03-28T21:24:43Z</dcterms:created>
  <dcterms:modified xsi:type="dcterms:W3CDTF">2021-04-01T06:29:37Z</dcterms:modified>
</cp:coreProperties>
</file>